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4493E-73EA-428F-9792-4FA1B3BAB2A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4C2CF-8C99-4B8E-85D3-ABA50AAD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8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4C2CF-8C99-4B8E-85D3-ABA50AAD62E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624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C101B-4529-4076-A183-3BD02BFC3DB2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AA082-4563-4D74-9544-101B681CB0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0;&#1083;&#1080;&#1103;\Desktop\&#1086;&#1089;&#1077;&#1085;&#1100;\detskaya_osennyaya_pesnya_-_osen_v_gosti_k_nam_prishla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2-002-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0" y="-234642"/>
            <a:ext cx="9358346" cy="70926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86050" y="2214554"/>
            <a:ext cx="59624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600" dirty="0" smtClean="0">
              <a:latin typeface="Monotype Corsiva" pitchFamily="66" charset="0"/>
            </a:endParaRPr>
          </a:p>
          <a:p>
            <a:pPr algn="ctr"/>
            <a:r>
              <a:rPr lang="ru-RU" sz="3600" dirty="0" smtClean="0">
                <a:latin typeface="Monotype Corsiva" pitchFamily="66" charset="0"/>
              </a:rPr>
              <a:t>Фотоотчёт </a:t>
            </a:r>
            <a:endParaRPr lang="ru-RU" sz="3600" dirty="0" smtClean="0">
              <a:latin typeface="Monotype Corsiva" pitchFamily="66" charset="0"/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«Праздник осени»</a:t>
            </a:r>
          </a:p>
          <a:p>
            <a:pPr algn="ctr"/>
            <a:endParaRPr lang="ru-RU" sz="3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МАДОУ №18  «Остров сокровищ»</a:t>
            </a:r>
          </a:p>
          <a:p>
            <a:pPr algn="ctr"/>
            <a:endParaRPr lang="ru-RU" sz="2800" dirty="0" smtClean="0">
              <a:latin typeface="Monotype Corsiva" pitchFamily="66" charset="0"/>
            </a:endParaRPr>
          </a:p>
          <a:p>
            <a:pPr algn="ctr"/>
            <a:r>
              <a:rPr lang="ru-RU" sz="2000" dirty="0" smtClean="0">
                <a:latin typeface="Monotype Corsiva" pitchFamily="66" charset="0"/>
              </a:rPr>
              <a:t>Музыкальный руководитель – </a:t>
            </a:r>
            <a:r>
              <a:rPr lang="ru-RU" sz="2000" dirty="0" err="1" smtClean="0">
                <a:latin typeface="Monotype Corsiva" pitchFamily="66" charset="0"/>
              </a:rPr>
              <a:t>Гуня</a:t>
            </a:r>
            <a:r>
              <a:rPr lang="ru-RU" sz="2000" dirty="0" smtClean="0">
                <a:latin typeface="Monotype Corsiva" pitchFamily="66" charset="0"/>
              </a:rPr>
              <a:t> Л. В. </a:t>
            </a: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8" name="detskaya_osennyaya_pesnya_-_osen_v_gosti_k_nam_prishl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214546" y="4857760"/>
            <a:ext cx="304800" cy="304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87824" y="-387424"/>
            <a:ext cx="60486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solidFill>
                <a:srgbClr val="111111"/>
              </a:solidFill>
              <a:latin typeface="Arial"/>
            </a:endParaRPr>
          </a:p>
          <a:p>
            <a:endParaRPr lang="en-US" b="1" dirty="0">
              <a:solidFill>
                <a:srgbClr val="111111"/>
              </a:solidFill>
              <a:latin typeface="Arial"/>
            </a:endParaRPr>
          </a:p>
          <a:p>
            <a:pPr algn="r"/>
            <a:r>
              <a:rPr lang="en-US" i="1" dirty="0" smtClean="0">
                <a:solidFill>
                  <a:srgbClr val="111111"/>
                </a:solidFill>
                <a:latin typeface="Arial"/>
              </a:rPr>
              <a:t>                 </a:t>
            </a:r>
            <a:r>
              <a:rPr lang="ru-RU" i="1" dirty="0" smtClean="0">
                <a:solidFill>
                  <a:srgbClr val="111111"/>
                </a:solidFill>
                <a:latin typeface="Arial"/>
              </a:rPr>
              <a:t>Снова</a:t>
            </a:r>
            <a:r>
              <a:rPr lang="ru-RU" i="1" dirty="0">
                <a:solidFill>
                  <a:srgbClr val="111111"/>
                </a:solidFill>
                <a:latin typeface="Arial"/>
              </a:rPr>
              <a:t> осень, снова птицы,</a:t>
            </a:r>
          </a:p>
          <a:p>
            <a:pPr algn="r"/>
            <a:r>
              <a:rPr lang="ru-RU" i="1" dirty="0">
                <a:solidFill>
                  <a:srgbClr val="111111"/>
                </a:solidFill>
                <a:latin typeface="Arial"/>
              </a:rPr>
              <a:t>В теплые края спешат.</a:t>
            </a:r>
          </a:p>
          <a:p>
            <a:pPr algn="r"/>
            <a:r>
              <a:rPr lang="ru-RU" i="1" dirty="0">
                <a:solidFill>
                  <a:srgbClr val="111111"/>
                </a:solidFill>
                <a:latin typeface="Arial"/>
              </a:rPr>
              <a:t>И опять осенний праздник,</a:t>
            </a:r>
          </a:p>
          <a:p>
            <a:pPr algn="r"/>
            <a:r>
              <a:rPr lang="ru-RU" i="1" dirty="0">
                <a:solidFill>
                  <a:srgbClr val="111111"/>
                </a:solidFill>
                <a:latin typeface="Arial"/>
              </a:rPr>
              <a:t>К нам приходит в детский сад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.</a:t>
            </a:r>
            <a:endParaRPr lang="en-US" dirty="0" smtClean="0">
              <a:solidFill>
                <a:srgbClr val="111111"/>
              </a:solidFill>
              <a:latin typeface="Arial"/>
            </a:endParaRPr>
          </a:p>
          <a:p>
            <a:pPr algn="r"/>
            <a:endParaRPr lang="ru-RU" i="0" dirty="0">
              <a:solidFill>
                <a:srgbClr val="111111"/>
              </a:solidFill>
              <a:effectLst/>
              <a:latin typeface="Arial"/>
            </a:endParaRPr>
          </a:p>
        </p:txBody>
      </p:sp>
    </p:spTree>
  </p:cSld>
  <p:clrMapOvr>
    <a:masterClrMapping/>
  </p:clrMapOvr>
  <p:transition advTm="107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angSlaidMin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234010" cy="6957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5" y="-502197"/>
            <a:ext cx="5868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kern="50" dirty="0">
                <a:latin typeface="Times New Roman"/>
                <a:ea typeface="SimSun"/>
                <a:cs typeface="Mangal"/>
              </a:rPr>
              <a:t>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            </a:t>
            </a:r>
            <a:endParaRPr lang="en-US" kern="50" dirty="0" smtClean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endParaRPr lang="en-US" kern="50" dirty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endParaRPr lang="en-US" kern="50" dirty="0" smtClean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endParaRPr lang="en-US" kern="50" dirty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r>
              <a:rPr lang="en-US" kern="50" dirty="0" smtClean="0">
                <a:latin typeface="Times New Roman"/>
                <a:ea typeface="SimSun"/>
                <a:cs typeface="Mangal"/>
              </a:rPr>
              <a:t>       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Листочки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все осенним днем</a:t>
            </a:r>
          </a:p>
          <a:p>
            <a:pPr>
              <a:spcAft>
                <a:spcPts val="0"/>
              </a:spcAft>
            </a:pPr>
            <a:r>
              <a:rPr lang="en-US" kern="50" dirty="0" smtClean="0">
                <a:latin typeface="Times New Roman"/>
                <a:ea typeface="SimSun"/>
                <a:cs typeface="Mangal"/>
              </a:rPr>
              <a:t>         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Красивые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такие,</a:t>
            </a:r>
          </a:p>
          <a:p>
            <a:pPr>
              <a:spcAft>
                <a:spcPts val="0"/>
              </a:spcAft>
            </a:pPr>
            <a:r>
              <a:rPr lang="ru-RU" kern="50" dirty="0">
                <a:latin typeface="Times New Roman"/>
                <a:ea typeface="SimSun"/>
                <a:cs typeface="Mangal"/>
              </a:rPr>
              <a:t>      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 Давайте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с ними потанцуем.</a:t>
            </a:r>
          </a:p>
          <a:p>
            <a:r>
              <a:rPr lang="ru-RU" kern="50" dirty="0">
                <a:latin typeface="Times New Roman"/>
                <a:ea typeface="SimSun"/>
                <a:cs typeface="Mangal"/>
              </a:rPr>
              <a:t>         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Ах</a:t>
            </a:r>
            <a:r>
              <a:rPr lang="ru-RU" kern="50" dirty="0">
                <a:latin typeface="Times New Roman"/>
                <a:ea typeface="SimSun"/>
                <a:cs typeface="Mangal"/>
              </a:rPr>
              <a:t>! Листочки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золотые!</a:t>
            </a:r>
            <a:endParaRPr lang="ru-RU" dirty="0"/>
          </a:p>
        </p:txBody>
      </p:sp>
      <p:pic>
        <p:nvPicPr>
          <p:cNvPr id="1026" name="Picture 2" descr="C:\Users\Лариса\Desktop\отчет\DSC056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32" y="188640"/>
            <a:ext cx="4392489" cy="346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ариса\Desktop\отчет\DSC0564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40324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64088" y="2828836"/>
            <a:ext cx="33320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en-US" kern="50" dirty="0" smtClean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endParaRPr lang="en-US" kern="50" dirty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endParaRPr lang="en-US" kern="50" dirty="0" smtClean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endParaRPr lang="en-US" kern="50" dirty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endParaRPr lang="en-US" kern="50" dirty="0" smtClean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r>
              <a:rPr lang="ru-RU" kern="50" dirty="0" smtClean="0">
                <a:latin typeface="Times New Roman"/>
                <a:ea typeface="SimSun"/>
                <a:cs typeface="Mangal"/>
              </a:rPr>
              <a:t>Здравствуйте</a:t>
            </a:r>
            <a:r>
              <a:rPr lang="ru-RU" kern="50" dirty="0">
                <a:latin typeface="Times New Roman"/>
                <a:ea typeface="SimSun"/>
                <a:cs typeface="Mangal"/>
              </a:rPr>
              <a:t>, мои друзья! </a:t>
            </a:r>
            <a:endParaRPr lang="ru-RU" kern="50" dirty="0" smtClean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r>
              <a:rPr lang="ru-RU" kern="50" dirty="0" smtClean="0">
                <a:latin typeface="Times New Roman"/>
                <a:ea typeface="SimSun"/>
                <a:cs typeface="Mangal"/>
              </a:rPr>
              <a:t>Меня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вы звали? Вот и я!</a:t>
            </a:r>
          </a:p>
          <a:p>
            <a:pPr>
              <a:spcAft>
                <a:spcPts val="0"/>
              </a:spcAft>
            </a:pPr>
            <a:r>
              <a:rPr lang="ru-RU" kern="50" dirty="0">
                <a:latin typeface="Times New Roman"/>
                <a:ea typeface="SimSun"/>
                <a:cs typeface="Mangal"/>
              </a:rPr>
              <a:t>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                                                      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Солнце все ребята знают! Солнце очень уважают!</a:t>
            </a:r>
            <a:endParaRPr lang="ru-RU" kern="50" dirty="0">
              <a:effectLst/>
              <a:latin typeface="Times New Roman"/>
              <a:ea typeface="SimSun"/>
              <a:cs typeface="Mangal"/>
            </a:endParaRPr>
          </a:p>
        </p:txBody>
      </p:sp>
    </p:spTree>
    <p:custDataLst>
      <p:tags r:id="rId1"/>
    </p:custDataLst>
  </p:cSld>
  <p:clrMapOvr>
    <a:masterClrMapping/>
  </p:clrMapOvr>
  <p:transition advTm="1120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angSlaidMin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Лариса\Desktop\отчет\DSC056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36912"/>
            <a:ext cx="504056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105835"/>
            <a:ext cx="32403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kern="50" dirty="0">
                <a:latin typeface="Times New Roman"/>
                <a:ea typeface="SimSun"/>
                <a:cs typeface="Mangal"/>
              </a:rPr>
              <a:t>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   </a:t>
            </a:r>
          </a:p>
          <a:p>
            <a:pPr>
              <a:spcAft>
                <a:spcPts val="0"/>
              </a:spcAft>
            </a:pPr>
            <a:endParaRPr lang="ru-RU" kern="50" dirty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r>
              <a:rPr lang="ru-RU" kern="50" dirty="0" smtClean="0">
                <a:latin typeface="Times New Roman"/>
                <a:ea typeface="SimSun"/>
                <a:cs typeface="Mangal"/>
              </a:rPr>
              <a:t>   </a:t>
            </a:r>
          </a:p>
          <a:p>
            <a:pPr>
              <a:spcAft>
                <a:spcPts val="0"/>
              </a:spcAft>
            </a:pPr>
            <a:endParaRPr lang="ru-RU" kern="50" dirty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endParaRPr lang="ru-RU" kern="50" dirty="0" smtClean="0"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r>
              <a:rPr lang="ru-RU" kern="50" dirty="0" smtClean="0">
                <a:latin typeface="Times New Roman"/>
                <a:ea typeface="SimSun"/>
                <a:cs typeface="Mangal"/>
              </a:rPr>
              <a:t>   Дождик</a:t>
            </a:r>
            <a:r>
              <a:rPr lang="ru-RU" kern="50" dirty="0">
                <a:latin typeface="Times New Roman"/>
                <a:ea typeface="SimSun"/>
                <a:cs typeface="Mangal"/>
              </a:rPr>
              <a:t>, дождик, не робей</a:t>
            </a:r>
          </a:p>
          <a:p>
            <a:r>
              <a:rPr lang="ru-RU" kern="50" dirty="0">
                <a:latin typeface="Times New Roman"/>
                <a:ea typeface="SimSun"/>
                <a:cs typeface="Mangal"/>
              </a:rPr>
              <a:t>    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И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грибок полей скорей! </a:t>
            </a:r>
            <a:endParaRPr lang="ru-RU" dirty="0"/>
          </a:p>
        </p:txBody>
      </p:sp>
      <p:pic>
        <p:nvPicPr>
          <p:cNvPr id="2051" name="Picture 3" descr="C:\Users\Лариса\Desktop\отчет\DSC0568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9"/>
            <a:ext cx="4032448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32040" y="260649"/>
            <a:ext cx="3960440" cy="1263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endParaRPr lang="ru-RU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07000"/>
              </a:lnSpc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</a:t>
            </a:r>
          </a:p>
          <a:p>
            <a:pPr lvl="0">
              <a:lnSpc>
                <a:spcPct val="107000"/>
              </a:lnSpc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Я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тучка осенняя, синяя-синяя! </a:t>
            </a:r>
            <a:endParaRPr lang="ru-RU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07000"/>
              </a:lnSpc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Пусть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небольшая, но очень сильная!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ransition advTm="1043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750" y="0"/>
            <a:ext cx="923174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C:\Users\Лариса\Desktop\отчет\DSC057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04" y="188640"/>
            <a:ext cx="4968552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Лариса\Desktop\отчет\DSC057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82949"/>
            <a:ext cx="4968552" cy="317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967334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Times New Roman"/>
              </a:rPr>
              <a:t>       </a:t>
            </a:r>
          </a:p>
          <a:p>
            <a:pPr>
              <a:spcAft>
                <a:spcPts val="0"/>
              </a:spcAft>
            </a:pPr>
            <a:endParaRPr lang="ru-RU" b="1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        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        </a:t>
            </a:r>
            <a:r>
              <a:rPr lang="ru-RU" dirty="0" smtClean="0">
                <a:latin typeface="Times New Roman"/>
                <a:ea typeface="Times New Roman"/>
              </a:rPr>
              <a:t>А </a:t>
            </a:r>
            <a:r>
              <a:rPr lang="ru-RU" dirty="0">
                <a:latin typeface="Times New Roman"/>
                <a:ea typeface="Times New Roman"/>
              </a:rPr>
              <a:t>нас дождем не </a:t>
            </a:r>
            <a:r>
              <a:rPr lang="ru-RU" dirty="0" smtClean="0">
                <a:latin typeface="Times New Roman"/>
                <a:ea typeface="Times New Roman"/>
              </a:rPr>
              <a:t>испугать.</a:t>
            </a:r>
            <a:r>
              <a:rPr lang="ru-RU" i="1" dirty="0" smtClean="0">
                <a:latin typeface="Times New Roman"/>
                <a:ea typeface="Times New Roman"/>
              </a:rPr>
              <a:t>                                                                                                           </a:t>
            </a:r>
            <a:endParaRPr lang="ru-RU" dirty="0">
              <a:latin typeface="Times New Roman"/>
              <a:ea typeface="Times New Roman"/>
            </a:endParaRPr>
          </a:p>
          <a:p>
            <a:r>
              <a:rPr lang="ru-RU" dirty="0">
                <a:latin typeface="Times New Roman"/>
                <a:ea typeface="Times New Roman"/>
              </a:rPr>
              <a:t>    </a:t>
            </a:r>
            <a:r>
              <a:rPr lang="ru-RU" dirty="0" smtClean="0">
                <a:latin typeface="Times New Roman"/>
                <a:ea typeface="Times New Roman"/>
              </a:rPr>
              <a:t>Мы </a:t>
            </a:r>
            <a:r>
              <a:rPr lang="ru-RU" dirty="0">
                <a:latin typeface="Times New Roman"/>
                <a:ea typeface="Times New Roman"/>
              </a:rPr>
              <a:t>будем с зонтиками </a:t>
            </a:r>
            <a:r>
              <a:rPr lang="ru-RU" dirty="0" smtClean="0">
                <a:latin typeface="Times New Roman"/>
                <a:ea typeface="Times New Roman"/>
              </a:rPr>
              <a:t>танцевать!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08104" y="188640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Вот </a:t>
            </a:r>
            <a:r>
              <a:rPr lang="ru-RU" dirty="0">
                <a:latin typeface="Times New Roman"/>
                <a:ea typeface="Times New Roman"/>
              </a:rPr>
              <a:t>так чудо-гриб стоит!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Под </a:t>
            </a:r>
            <a:r>
              <a:rPr lang="ru-RU" dirty="0">
                <a:latin typeface="Times New Roman"/>
                <a:ea typeface="Times New Roman"/>
              </a:rPr>
              <a:t>грибочком кто-то </a:t>
            </a:r>
            <a:r>
              <a:rPr lang="ru-RU" dirty="0" smtClean="0">
                <a:latin typeface="Times New Roman"/>
                <a:ea typeface="Times New Roman"/>
              </a:rPr>
              <a:t>спит.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Ой</a:t>
            </a:r>
            <a:r>
              <a:rPr lang="ru-RU" dirty="0">
                <a:latin typeface="Times New Roman"/>
                <a:ea typeface="Times New Roman"/>
              </a:rPr>
              <a:t>, здесь Мышка, Белка, Зайка.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Заспались… </a:t>
            </a:r>
            <a:r>
              <a:rPr lang="ru-RU" dirty="0">
                <a:latin typeface="Times New Roman"/>
                <a:ea typeface="Times New Roman"/>
              </a:rPr>
              <a:t>А ну, вставай-ка!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0945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angSlaidMi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C:\Users\Лариса\Desktop\отчет\DSC0569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7"/>
            <a:ext cx="446449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836713"/>
            <a:ext cx="3384376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  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      Как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мы здорово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плясали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       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нисколько не устали.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3573017"/>
            <a:ext cx="3456384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Я - Осень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разноцветная,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Нарядная, заметная.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спешила, я старалась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 Все трудилась, наряжалась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dirty="0"/>
          </a:p>
        </p:txBody>
      </p:sp>
      <p:pic>
        <p:nvPicPr>
          <p:cNvPr id="3075" name="Picture 3" descr="C:\Users\Лариса\Desktop\отчет\DSC0566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1"/>
            <a:ext cx="424847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761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angSlaidMi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0"/>
            <a:ext cx="8748464" cy="6858000"/>
          </a:xfrm>
          <a:prstGeom prst="rect">
            <a:avLst/>
          </a:prstGeom>
        </p:spPr>
      </p:pic>
      <p:pic>
        <p:nvPicPr>
          <p:cNvPr id="4098" name="Picture 2" descr="C:\Users\Лариса\Desktop\отчет\DSC057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260648"/>
            <a:ext cx="4104456" cy="3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76056" y="260648"/>
            <a:ext cx="38884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  Вот </a:t>
            </a:r>
            <a:r>
              <a:rPr lang="ru-RU" dirty="0">
                <a:latin typeface="Times New Roman"/>
                <a:ea typeface="Times New Roman"/>
              </a:rPr>
              <a:t>так чудо-гриб стоит!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  Под </a:t>
            </a:r>
            <a:r>
              <a:rPr lang="ru-RU" dirty="0">
                <a:latin typeface="Times New Roman"/>
                <a:ea typeface="Times New Roman"/>
              </a:rPr>
              <a:t>грибочком кто-то спит.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  Ой, </a:t>
            </a:r>
            <a:r>
              <a:rPr lang="ru-RU" dirty="0">
                <a:latin typeface="Times New Roman"/>
                <a:ea typeface="Times New Roman"/>
              </a:rPr>
              <a:t>здесь Мышка, Белка, Зайка.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   Заспались</a:t>
            </a:r>
            <a:r>
              <a:rPr lang="ru-RU" dirty="0">
                <a:latin typeface="Times New Roman"/>
                <a:ea typeface="Times New Roman"/>
              </a:rPr>
              <a:t>. А ну, </a:t>
            </a:r>
            <a:r>
              <a:rPr lang="ru-RU" dirty="0" smtClean="0">
                <a:latin typeface="Times New Roman"/>
                <a:ea typeface="Times New Roman"/>
              </a:rPr>
              <a:t>вставай-ка!</a:t>
            </a:r>
            <a:endParaRPr lang="ru-RU" dirty="0"/>
          </a:p>
        </p:txBody>
      </p:sp>
      <p:pic>
        <p:nvPicPr>
          <p:cNvPr id="4100" name="Picture 4" descr="C:\Users\Лариса\Desktop\отчет\DSC057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4499993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592" y="2967334"/>
            <a:ext cx="3960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</a:rPr>
              <a:t>:                    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     </a:t>
            </a: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 </a:t>
            </a:r>
            <a:r>
              <a:rPr lang="ru-RU" b="1" dirty="0" smtClean="0">
                <a:latin typeface="Times New Roman"/>
                <a:ea typeface="Times New Roman"/>
              </a:rPr>
              <a:t>    </a:t>
            </a:r>
            <a:r>
              <a:rPr lang="ru-RU" dirty="0" smtClean="0">
                <a:latin typeface="Times New Roman"/>
                <a:ea typeface="Times New Roman"/>
              </a:rPr>
              <a:t>А </a:t>
            </a:r>
            <a:r>
              <a:rPr lang="ru-RU" dirty="0">
                <a:latin typeface="Times New Roman"/>
                <a:ea typeface="Times New Roman"/>
              </a:rPr>
              <a:t>нас дождем не </a:t>
            </a:r>
            <a:r>
              <a:rPr lang="ru-RU" dirty="0" smtClean="0">
                <a:latin typeface="Times New Roman"/>
                <a:ea typeface="Times New Roman"/>
              </a:rPr>
              <a:t>испугать.                                                                                                            </a:t>
            </a:r>
            <a:r>
              <a:rPr lang="ru-RU" dirty="0">
                <a:latin typeface="Times New Roman"/>
                <a:ea typeface="Times New Roman"/>
              </a:rPr>
              <a:t>Мы будем с зонтиками </a:t>
            </a:r>
            <a:r>
              <a:rPr lang="ru-RU" dirty="0" smtClean="0">
                <a:latin typeface="Times New Roman"/>
                <a:ea typeface="Times New Roman"/>
              </a:rPr>
              <a:t>танцевать!</a:t>
            </a:r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29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 descr="C:\Users\Лариса\Desktop\отчет\DSC0572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475252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87624" y="2951947"/>
            <a:ext cx="324036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400"/>
              </a:spcBef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Bef>
                <a:spcPts val="1400"/>
              </a:spcBef>
              <a:spcAft>
                <a:spcPts val="0"/>
              </a:spcAft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Bef>
                <a:spcPts val="1400"/>
              </a:spcBef>
              <a:spcAft>
                <a:spcPts val="0"/>
              </a:spcAft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Bef>
                <a:spcPts val="140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Вот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яблоки и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груши,                                                                                          Желтые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и красные!</a:t>
            </a:r>
            <a:endParaRPr lang="ru-RU" sz="2000" dirty="0">
              <a:latin typeface="Times New Roman"/>
              <a:ea typeface="Times New Roman"/>
            </a:endParaRPr>
          </a:p>
          <a:p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Все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они душистые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,                                                                                             Сочные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, прекрасные!   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  Угощайтесь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!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5" name="Picture 9" descr="C:\Users\Лариса\Desktop\отчет\DSC0575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59045" y="188054"/>
            <a:ext cx="3600400" cy="374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860032" y="260649"/>
            <a:ext cx="41044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Дворник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Метелкин к вам идет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!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В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зале порядок он наведет! </a:t>
            </a:r>
            <a:endParaRPr lang="ru-RU" dirty="0"/>
          </a:p>
        </p:txBody>
      </p:sp>
    </p:spTree>
  </p:cSld>
  <p:clrMapOvr>
    <a:masterClrMapping/>
  </p:clrMapOvr>
  <p:transition advTm="1527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2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6094"/>
            <a:ext cx="9286908" cy="7038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86116" y="1571612"/>
            <a:ext cx="464347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Как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прекрасна пора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золотая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И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волшебная сказка с дождём.</a:t>
            </a:r>
            <a:endParaRPr lang="ru-RU" sz="2400" dirty="0">
              <a:solidFill>
                <a:srgbClr val="0F1419"/>
              </a:solidFill>
              <a:latin typeface="Arial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Это осень к нам приходила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И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оставила след золотой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endParaRPr lang="ru-RU" sz="2400" dirty="0">
              <a:solidFill>
                <a:srgbClr val="000000"/>
              </a:solidFill>
              <a:latin typeface="Times New Roman"/>
            </a:endParaRPr>
          </a:p>
          <a:p>
            <a:endParaRPr lang="ru-RU" sz="2400" dirty="0">
              <a:solidFill>
                <a:srgbClr val="000000"/>
              </a:solidFill>
              <a:latin typeface="Times New Roman"/>
            </a:endParaRPr>
          </a:p>
          <a:p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2400" dirty="0">
              <a:solidFill>
                <a:srgbClr val="000000"/>
              </a:solidFill>
              <a:latin typeface="Times New Roman"/>
            </a:endParaRPr>
          </a:p>
          <a:p>
            <a:endParaRPr lang="ru-RU" sz="2400" dirty="0">
              <a:solidFill>
                <a:srgbClr val="0F1419"/>
              </a:solidFill>
              <a:latin typeface="Arial"/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4228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283</Words>
  <Application>Microsoft Office PowerPoint</Application>
  <PresentationFormat>Экран (4:3)</PresentationFormat>
  <Paragraphs>103</Paragraphs>
  <Slides>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Лариса</cp:lastModifiedBy>
  <cp:revision>14</cp:revision>
  <dcterms:created xsi:type="dcterms:W3CDTF">2017-07-24T09:21:13Z</dcterms:created>
  <dcterms:modified xsi:type="dcterms:W3CDTF">2017-10-30T18:21:46Z</dcterms:modified>
</cp:coreProperties>
</file>